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handoutMasterIdLst>
    <p:handoutMasterId r:id="rId5"/>
  </p:handoutMasterIdLst>
  <p:sldIdLst>
    <p:sldId id="259" r:id="rId2"/>
    <p:sldId id="260" r:id="rId3"/>
    <p:sldId id="261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A4E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56"/>
    <p:restoredTop sz="94648"/>
  </p:normalViewPr>
  <p:slideViewPr>
    <p:cSldViewPr snapToGrid="0" snapToObjects="1">
      <p:cViewPr>
        <p:scale>
          <a:sx n="60" d="100"/>
          <a:sy n="60" d="100"/>
        </p:scale>
        <p:origin x="1960" y="1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5" d="100"/>
          <a:sy n="85" d="100"/>
        </p:scale>
        <p:origin x="3368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handoutMaster" Target="handoutMasters/handout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3CF93-5E45-3941-8549-3B143DEE3F14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F3ACB5-84EE-8F48-8C72-36599E01E6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40551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3314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5662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62602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24268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1039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0980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60115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65011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554887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544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12545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D28D52-5B67-8840-9FB3-766E3199C55A}" type="datetimeFigureOut">
              <a:rPr lang="de-DE" smtClean="0"/>
              <a:t>29.03.16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D731A-60AC-3E44-B648-5BDD99633072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7469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363" y="21715"/>
            <a:ext cx="4500000" cy="2696120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5"/>
          <a:stretch/>
        </p:blipFill>
        <p:spPr>
          <a:xfrm>
            <a:off x="5742730" y="2683565"/>
            <a:ext cx="4500000" cy="3846156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8223" y="22861"/>
            <a:ext cx="4500000" cy="2696121"/>
          </a:xfrm>
          <a:prstGeom prst="rect">
            <a:avLst/>
          </a:prstGeom>
        </p:spPr>
      </p:pic>
      <p:sp>
        <p:nvSpPr>
          <p:cNvPr id="4" name="Rechteck 3"/>
          <p:cNvSpPr>
            <a:spLocks noChangeAspect="1"/>
          </p:cNvSpPr>
          <p:nvPr/>
        </p:nvSpPr>
        <p:spPr>
          <a:xfrm>
            <a:off x="1255363" y="-1"/>
            <a:ext cx="9000000" cy="652972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8" name="Bild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01"/>
          <a:stretch/>
        </p:blipFill>
        <p:spPr>
          <a:xfrm>
            <a:off x="1278223" y="2661849"/>
            <a:ext cx="4500000" cy="3868233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87500" y="158750"/>
            <a:ext cx="9017000" cy="654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7935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>
            <a:spLocks noChangeAspect="1"/>
          </p:cNvSpPr>
          <p:nvPr/>
        </p:nvSpPr>
        <p:spPr>
          <a:xfrm>
            <a:off x="1255363" y="-1"/>
            <a:ext cx="9000000" cy="818299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Bild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2360" y="20132"/>
            <a:ext cx="4500000" cy="4250375"/>
          </a:xfrm>
          <a:prstGeom prst="rect">
            <a:avLst/>
          </a:prstGeom>
        </p:spPr>
      </p:pic>
      <p:pic>
        <p:nvPicPr>
          <p:cNvPr id="10" name="Bild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363" y="16932"/>
            <a:ext cx="4500000" cy="4250375"/>
          </a:xfrm>
          <a:prstGeom prst="rect">
            <a:avLst/>
          </a:prstGeom>
        </p:spPr>
      </p:pic>
      <p:pic>
        <p:nvPicPr>
          <p:cNvPr id="11" name="Bild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5"/>
          <a:stretch/>
        </p:blipFill>
        <p:spPr>
          <a:xfrm>
            <a:off x="5755363" y="4216508"/>
            <a:ext cx="4500000" cy="3966482"/>
          </a:xfrm>
          <a:prstGeom prst="rect">
            <a:avLst/>
          </a:prstGeom>
        </p:spPr>
      </p:pic>
      <p:pic>
        <p:nvPicPr>
          <p:cNvPr id="13" name="Bild 1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42"/>
          <a:stretch/>
        </p:blipFill>
        <p:spPr>
          <a:xfrm>
            <a:off x="1272360" y="4233441"/>
            <a:ext cx="4500000" cy="3938700"/>
          </a:xfrm>
          <a:prstGeom prst="rect">
            <a:avLst/>
          </a:prstGeom>
        </p:spPr>
      </p:pic>
      <p:pic>
        <p:nvPicPr>
          <p:cNvPr id="14" name="Bild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21442" y="0"/>
            <a:ext cx="75491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9849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>
            <a:spLocks noChangeAspect="1"/>
          </p:cNvSpPr>
          <p:nvPr/>
        </p:nvSpPr>
        <p:spPr>
          <a:xfrm>
            <a:off x="1255363" y="0"/>
            <a:ext cx="9000000" cy="966311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" name="Bild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692" y="16329"/>
            <a:ext cx="4500000" cy="5724965"/>
          </a:xfrm>
          <a:prstGeom prst="rect">
            <a:avLst/>
          </a:prstGeom>
        </p:spPr>
      </p:pic>
      <p:pic>
        <p:nvPicPr>
          <p:cNvPr id="3" name="Bild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838"/>
          <a:stretch/>
        </p:blipFill>
        <p:spPr>
          <a:xfrm>
            <a:off x="1271692" y="5731329"/>
            <a:ext cx="4500000" cy="3931782"/>
          </a:xfrm>
          <a:prstGeom prst="rect">
            <a:avLst/>
          </a:prstGeom>
        </p:spPr>
      </p:pic>
      <p:pic>
        <p:nvPicPr>
          <p:cNvPr id="5" name="Bild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5363" y="16329"/>
            <a:ext cx="4500000" cy="5724965"/>
          </a:xfrm>
          <a:prstGeom prst="rect">
            <a:avLst/>
          </a:prstGeom>
        </p:spPr>
      </p:pic>
      <p:pic>
        <p:nvPicPr>
          <p:cNvPr id="7" name="Bild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00"/>
          <a:stretch/>
        </p:blipFill>
        <p:spPr>
          <a:xfrm>
            <a:off x="5755363" y="5692309"/>
            <a:ext cx="4500000" cy="3954473"/>
          </a:xfrm>
          <a:prstGeom prst="rect">
            <a:avLst/>
          </a:prstGeom>
        </p:spPr>
      </p:pic>
      <p:pic>
        <p:nvPicPr>
          <p:cNvPr id="8" name="Bild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01000" y="0"/>
            <a:ext cx="639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2277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Macintosh PowerPoint</Application>
  <PresentationFormat>Breitbild</PresentationFormat>
  <Paragraphs>0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Office-Design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Mayer Daniel</dc:creator>
  <cp:lastModifiedBy>Mayer Daniel</cp:lastModifiedBy>
  <cp:revision>21</cp:revision>
  <dcterms:created xsi:type="dcterms:W3CDTF">2016-03-07T13:54:17Z</dcterms:created>
  <dcterms:modified xsi:type="dcterms:W3CDTF">2016-03-29T08:23:16Z</dcterms:modified>
</cp:coreProperties>
</file>

<file path=docProps/thumbnail.jpeg>
</file>